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581" r:id="rId2"/>
    <p:sldId id="582" r:id="rId3"/>
    <p:sldId id="584" r:id="rId4"/>
    <p:sldId id="585" r:id="rId5"/>
    <p:sldId id="583" r:id="rId6"/>
    <p:sldId id="586" r:id="rId7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faele Carli" initials="RC" lastIdx="1" clrIdx="0">
    <p:extLst>
      <p:ext uri="{19B8F6BF-5375-455C-9EA6-DF929625EA0E}">
        <p15:presenceInfo xmlns:p15="http://schemas.microsoft.com/office/powerpoint/2012/main" userId="S::raffaele.carli@poliba.it::e5a0a199-528d-4159-b785-1a622f2ac1b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9999"/>
    <a:srgbClr val="FFFFCC"/>
    <a:srgbClr val="0DA39C"/>
    <a:srgbClr val="66FFCC"/>
    <a:srgbClr val="E285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D200A-17CA-4C28-A11B-5C9A3ABEA043}" v="22" dt="2021-09-15T16:38:35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2379" autoAdjust="0"/>
  </p:normalViewPr>
  <p:slideViewPr>
    <p:cSldViewPr showGuides="1">
      <p:cViewPr varScale="1">
        <p:scale>
          <a:sx n="116" d="100"/>
          <a:sy n="116" d="100"/>
        </p:scale>
        <p:origin x="17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o Scarabaggio" userId="a1b681ff-83ab-40df-ba59-babccf3dc7f7" providerId="ADAL" clId="{ED4E840F-41CB-4D69-BA5C-195577A11C14}"/>
    <pc:docChg chg="modSld">
      <pc:chgData name="Paolo Scarabaggio" userId="a1b681ff-83ab-40df-ba59-babccf3dc7f7" providerId="ADAL" clId="{ED4E840F-41CB-4D69-BA5C-195577A11C14}" dt="2021-02-15T11:56:56.473" v="1" actId="403"/>
      <pc:docMkLst>
        <pc:docMk/>
      </pc:docMkLst>
      <pc:sldChg chg="modSp mod">
        <pc:chgData name="Paolo Scarabaggio" userId="a1b681ff-83ab-40df-ba59-babccf3dc7f7" providerId="ADAL" clId="{ED4E840F-41CB-4D69-BA5C-195577A11C14}" dt="2021-02-15T11:56:56.473" v="1" actId="403"/>
        <pc:sldMkLst>
          <pc:docMk/>
          <pc:sldMk cId="2755142769" sldId="278"/>
        </pc:sldMkLst>
        <pc:spChg chg="mod">
          <ac:chgData name="Paolo Scarabaggio" userId="a1b681ff-83ab-40df-ba59-babccf3dc7f7" providerId="ADAL" clId="{ED4E840F-41CB-4D69-BA5C-195577A11C14}" dt="2021-02-15T11:56:56.473" v="1" actId="403"/>
          <ac:spMkLst>
            <pc:docMk/>
            <pc:sldMk cId="2755142769" sldId="278"/>
            <ac:spMk id="8" creationId="{00000000-0000-0000-0000-000000000000}"/>
          </ac:spMkLst>
        </pc:spChg>
      </pc:sldChg>
    </pc:docChg>
  </pc:docChgLst>
  <pc:docChgLst>
    <pc:chgData name="Paolo Scarabaggio" userId="29de86fb7402a2f9" providerId="LiveId" clId="{64AD200A-17CA-4C28-A11B-5C9A3ABEA043}"/>
    <pc:docChg chg="undo custSel addSld delSld modSld modMainMaster">
      <pc:chgData name="Paolo Scarabaggio" userId="29de86fb7402a2f9" providerId="LiveId" clId="{64AD200A-17CA-4C28-A11B-5C9A3ABEA043}" dt="2021-09-15T16:38:49.073" v="36" actId="47"/>
      <pc:docMkLst>
        <pc:docMk/>
      </pc:docMkLst>
      <pc:sldChg chg="del">
        <pc:chgData name="Paolo Scarabaggio" userId="29de86fb7402a2f9" providerId="LiveId" clId="{64AD200A-17CA-4C28-A11B-5C9A3ABEA043}" dt="2021-09-15T16:38:49.073" v="36" actId="47"/>
        <pc:sldMkLst>
          <pc:docMk/>
          <pc:sldMk cId="2551267864" sldId="484"/>
        </pc:sldMkLst>
      </pc:sldChg>
      <pc:sldChg chg="modSp new mod">
        <pc:chgData name="Paolo Scarabaggio" userId="29de86fb7402a2f9" providerId="LiveId" clId="{64AD200A-17CA-4C28-A11B-5C9A3ABEA043}" dt="2021-09-15T16:38:46.913" v="35"/>
        <pc:sldMkLst>
          <pc:docMk/>
          <pc:sldMk cId="2265544429" sldId="586"/>
        </pc:sldMkLst>
        <pc:spChg chg="mod">
          <ac:chgData name="Paolo Scarabaggio" userId="29de86fb7402a2f9" providerId="LiveId" clId="{64AD200A-17CA-4C28-A11B-5C9A3ABEA043}" dt="2021-09-15T16:38:46.913" v="35"/>
          <ac:spMkLst>
            <pc:docMk/>
            <pc:sldMk cId="2265544429" sldId="586"/>
            <ac:spMk id="2" creationId="{4337B2DA-4D35-4DAF-B20D-150BD68B7809}"/>
          </ac:spMkLst>
        </pc:spChg>
      </pc:sldChg>
      <pc:sldMasterChg chg="delSp mod addSldLayout modSldLayout sldLayoutOrd">
        <pc:chgData name="Paolo Scarabaggio" userId="29de86fb7402a2f9" providerId="LiveId" clId="{64AD200A-17CA-4C28-A11B-5C9A3ABEA043}" dt="2021-09-15T16:38:35.512" v="33" actId="14100"/>
        <pc:sldMasterMkLst>
          <pc:docMk/>
          <pc:sldMasterMk cId="1503831549" sldId="2147483660"/>
        </pc:sldMasterMkLst>
        <pc:spChg chg="del">
          <ac:chgData name="Paolo Scarabaggio" userId="29de86fb7402a2f9" providerId="LiveId" clId="{64AD200A-17CA-4C28-A11B-5C9A3ABEA043}" dt="2021-09-15T16:35:58.455" v="0" actId="478"/>
          <ac:spMkLst>
            <pc:docMk/>
            <pc:sldMasterMk cId="1503831549" sldId="2147483660"/>
            <ac:spMk id="13" creationId="{00000000-0000-0000-0000-000000000000}"/>
          </ac:spMkLst>
        </pc:spChg>
        <pc:spChg chg="del">
          <ac:chgData name="Paolo Scarabaggio" userId="29de86fb7402a2f9" providerId="LiveId" clId="{64AD200A-17CA-4C28-A11B-5C9A3ABEA043}" dt="2021-09-15T16:36:01.882" v="2" actId="478"/>
          <ac:spMkLst>
            <pc:docMk/>
            <pc:sldMasterMk cId="1503831549" sldId="2147483660"/>
            <ac:spMk id="2054" creationId="{00000000-0000-0000-0000-000000000000}"/>
          </ac:spMkLst>
        </pc:spChg>
        <pc:spChg chg="del">
          <ac:chgData name="Paolo Scarabaggio" userId="29de86fb7402a2f9" providerId="LiveId" clId="{64AD200A-17CA-4C28-A11B-5C9A3ABEA043}" dt="2021-09-15T16:36:00.520" v="1" actId="478"/>
          <ac:spMkLst>
            <pc:docMk/>
            <pc:sldMasterMk cId="1503831549" sldId="2147483660"/>
            <ac:spMk id="2057" creationId="{00000000-0000-0000-0000-000000000000}"/>
          </ac:spMkLst>
        </pc:spChg>
        <pc:sldLayoutChg chg="addSp delSp modSp mod">
          <pc:chgData name="Paolo Scarabaggio" userId="29de86fb7402a2f9" providerId="LiveId" clId="{64AD200A-17CA-4C28-A11B-5C9A3ABEA043}" dt="2021-09-15T16:37:13.235" v="18" actId="14100"/>
          <pc:sldLayoutMkLst>
            <pc:docMk/>
            <pc:sldMasterMk cId="1503831549" sldId="2147483660"/>
            <pc:sldLayoutMk cId="2315706249" sldId="2147483661"/>
          </pc:sldLayoutMkLst>
          <pc:spChg chg="add mod">
            <ac:chgData name="Paolo Scarabaggio" userId="29de86fb7402a2f9" providerId="LiveId" clId="{64AD200A-17CA-4C28-A11B-5C9A3ABEA043}" dt="2021-09-15T16:37:04.806" v="16" actId="14100"/>
            <ac:spMkLst>
              <pc:docMk/>
              <pc:sldMasterMk cId="1503831549" sldId="2147483660"/>
              <pc:sldLayoutMk cId="2315706249" sldId="2147483661"/>
              <ac:spMk id="2" creationId="{CB629A16-77FA-42E9-B8A1-A56FD12C0DBF}"/>
            </ac:spMkLst>
          </pc:spChg>
          <pc:spChg chg="mod">
            <ac:chgData name="Paolo Scarabaggio" userId="29de86fb7402a2f9" providerId="LiveId" clId="{64AD200A-17CA-4C28-A11B-5C9A3ABEA043}" dt="2021-09-15T16:36:25.955" v="10" actId="1076"/>
            <ac:spMkLst>
              <pc:docMk/>
              <pc:sldMasterMk cId="1503831549" sldId="2147483660"/>
              <pc:sldLayoutMk cId="2315706249" sldId="2147483661"/>
              <ac:spMk id="6" creationId="{F148598F-11ED-4771-A393-F4F149D3266B}"/>
            </ac:spMkLst>
          </pc:spChg>
          <pc:spChg chg="mod">
            <ac:chgData name="Paolo Scarabaggio" userId="29de86fb7402a2f9" providerId="LiveId" clId="{64AD200A-17CA-4C28-A11B-5C9A3ABEA043}" dt="2021-09-15T16:36:30.219" v="12" actId="1076"/>
            <ac:spMkLst>
              <pc:docMk/>
              <pc:sldMasterMk cId="1503831549" sldId="2147483660"/>
              <pc:sldLayoutMk cId="2315706249" sldId="2147483661"/>
              <ac:spMk id="8" creationId="{60F69B9C-A595-4C76-8051-F6430D27AECA}"/>
            </ac:spMkLst>
          </pc:spChg>
          <pc:spChg chg="mod">
            <ac:chgData name="Paolo Scarabaggio" userId="29de86fb7402a2f9" providerId="LiveId" clId="{64AD200A-17CA-4C28-A11B-5C9A3ABEA043}" dt="2021-09-15T16:37:13.235" v="18" actId="14100"/>
            <ac:spMkLst>
              <pc:docMk/>
              <pc:sldMasterMk cId="1503831549" sldId="2147483660"/>
              <pc:sldLayoutMk cId="2315706249" sldId="2147483661"/>
              <ac:spMk id="13" creationId="{00000000-0000-0000-0000-000000000000}"/>
            </ac:spMkLst>
          </pc:spChg>
          <pc:spChg chg="mod">
            <ac:chgData name="Paolo Scarabaggio" userId="29de86fb7402a2f9" providerId="LiveId" clId="{64AD200A-17CA-4C28-A11B-5C9A3ABEA043}" dt="2021-09-15T16:36:19.676" v="7" actId="1076"/>
            <ac:spMkLst>
              <pc:docMk/>
              <pc:sldMasterMk cId="1503831549" sldId="2147483660"/>
              <pc:sldLayoutMk cId="2315706249" sldId="2147483661"/>
              <ac:spMk id="16" creationId="{86C917ED-C8FD-47D5-8B84-DAF4CDF4AFD0}"/>
            </ac:spMkLst>
          </pc:spChg>
          <pc:spChg chg="del">
            <ac:chgData name="Paolo Scarabaggio" userId="29de86fb7402a2f9" providerId="LiveId" clId="{64AD200A-17CA-4C28-A11B-5C9A3ABEA043}" dt="2021-09-15T16:36:11.149" v="3" actId="478"/>
            <ac:spMkLst>
              <pc:docMk/>
              <pc:sldMasterMk cId="1503831549" sldId="2147483660"/>
              <pc:sldLayoutMk cId="2315706249" sldId="2147483661"/>
              <ac:spMk id="18" creationId="{00000000-0000-0000-0000-000000000000}"/>
            </ac:spMkLst>
          </pc:spChg>
          <pc:spChg chg="del">
            <ac:chgData name="Paolo Scarabaggio" userId="29de86fb7402a2f9" providerId="LiveId" clId="{64AD200A-17CA-4C28-A11B-5C9A3ABEA043}" dt="2021-09-15T16:37:09.168" v="17" actId="478"/>
            <ac:spMkLst>
              <pc:docMk/>
              <pc:sldMasterMk cId="1503831549" sldId="2147483660"/>
              <pc:sldLayoutMk cId="2315706249" sldId="2147483661"/>
              <ac:spMk id="19" creationId="{9E30DD3C-5AE1-46FF-8FB8-1B5FD88C80B3}"/>
            </ac:spMkLst>
          </pc:spChg>
          <pc:spChg chg="mod">
            <ac:chgData name="Paolo Scarabaggio" userId="29de86fb7402a2f9" providerId="LiveId" clId="{64AD200A-17CA-4C28-A11B-5C9A3ABEA043}" dt="2021-09-15T16:36:23.663" v="9" actId="1076"/>
            <ac:spMkLst>
              <pc:docMk/>
              <pc:sldMasterMk cId="1503831549" sldId="2147483660"/>
              <pc:sldLayoutMk cId="2315706249" sldId="2147483661"/>
              <ac:spMk id="20" creationId="{0A0D680F-9DFC-446A-8448-91EE4370FF05}"/>
            </ac:spMkLst>
          </pc:spChg>
          <pc:spChg chg="del">
            <ac:chgData name="Paolo Scarabaggio" userId="29de86fb7402a2f9" providerId="LiveId" clId="{64AD200A-17CA-4C28-A11B-5C9A3ABEA043}" dt="2021-09-15T16:36:15.640" v="6" actId="478"/>
            <ac:spMkLst>
              <pc:docMk/>
              <pc:sldMasterMk cId="1503831549" sldId="2147483660"/>
              <pc:sldLayoutMk cId="2315706249" sldId="2147483661"/>
              <ac:spMk id="3078" creationId="{00000000-0000-0000-0000-000000000000}"/>
            </ac:spMkLst>
          </pc:spChg>
          <pc:spChg chg="del">
            <ac:chgData name="Paolo Scarabaggio" userId="29de86fb7402a2f9" providerId="LiveId" clId="{64AD200A-17CA-4C28-A11B-5C9A3ABEA043}" dt="2021-09-15T16:36:12.230" v="4" actId="478"/>
            <ac:spMkLst>
              <pc:docMk/>
              <pc:sldMasterMk cId="1503831549" sldId="2147483660"/>
              <pc:sldLayoutMk cId="2315706249" sldId="2147483661"/>
              <ac:spMk id="3079" creationId="{00000000-0000-0000-0000-000000000000}"/>
            </ac:spMkLst>
          </pc:spChg>
          <pc:spChg chg="del">
            <ac:chgData name="Paolo Scarabaggio" userId="29de86fb7402a2f9" providerId="LiveId" clId="{64AD200A-17CA-4C28-A11B-5C9A3ABEA043}" dt="2021-09-15T16:36:13.033" v="5" actId="478"/>
            <ac:spMkLst>
              <pc:docMk/>
              <pc:sldMasterMk cId="1503831549" sldId="2147483660"/>
              <pc:sldLayoutMk cId="2315706249" sldId="2147483661"/>
              <ac:spMk id="3080" creationId="{00000000-0000-0000-0000-000000000000}"/>
            </ac:spMkLst>
          </pc:spChg>
          <pc:spChg chg="mod">
            <ac:chgData name="Paolo Scarabaggio" userId="29de86fb7402a2f9" providerId="LiveId" clId="{64AD200A-17CA-4C28-A11B-5C9A3ABEA043}" dt="2021-09-15T16:36:21.774" v="8" actId="1076"/>
            <ac:spMkLst>
              <pc:docMk/>
              <pc:sldMasterMk cId="1503831549" sldId="2147483660"/>
              <pc:sldLayoutMk cId="2315706249" sldId="2147483661"/>
              <ac:spMk id="3083" creationId="{00000000-0000-0000-0000-000000000000}"/>
            </ac:spMkLst>
          </pc:spChg>
          <pc:spChg chg="mod">
            <ac:chgData name="Paolo Scarabaggio" userId="29de86fb7402a2f9" providerId="LiveId" clId="{64AD200A-17CA-4C28-A11B-5C9A3ABEA043}" dt="2021-09-15T16:36:27.777" v="11" actId="1076"/>
            <ac:spMkLst>
              <pc:docMk/>
              <pc:sldMasterMk cId="1503831549" sldId="2147483660"/>
              <pc:sldLayoutMk cId="2315706249" sldId="2147483661"/>
              <ac:spMk id="3084" creationId="{00000000-0000-0000-0000-000000000000}"/>
            </ac:spMkLst>
          </pc:spChg>
        </pc:sldLayoutChg>
        <pc:sldLayoutChg chg="addSp delSp modSp add mod ord modTransition">
          <pc:chgData name="Paolo Scarabaggio" userId="29de86fb7402a2f9" providerId="LiveId" clId="{64AD200A-17CA-4C28-A11B-5C9A3ABEA043}" dt="2021-09-15T16:38:35.512" v="33" actId="14100"/>
          <pc:sldLayoutMkLst>
            <pc:docMk/>
            <pc:sldMasterMk cId="1503831549" sldId="2147483660"/>
            <pc:sldLayoutMk cId="940120907" sldId="2147483670"/>
          </pc:sldLayoutMkLst>
          <pc:spChg chg="mod">
            <ac:chgData name="Paolo Scarabaggio" userId="29de86fb7402a2f9" providerId="LiveId" clId="{64AD200A-17CA-4C28-A11B-5C9A3ABEA043}" dt="2021-09-15T16:38:35.512" v="33" actId="14100"/>
            <ac:spMkLst>
              <pc:docMk/>
              <pc:sldMasterMk cId="1503831549" sldId="2147483660"/>
              <pc:sldLayoutMk cId="940120907" sldId="2147483670"/>
              <ac:spMk id="3" creationId="{00000000-0000-0000-0000-000000000000}"/>
            </ac:spMkLst>
          </pc:spChg>
          <pc:spChg chg="del">
            <ac:chgData name="Paolo Scarabaggio" userId="29de86fb7402a2f9" providerId="LiveId" clId="{64AD200A-17CA-4C28-A11B-5C9A3ABEA043}" dt="2021-09-15T16:37:51.290" v="20" actId="478"/>
            <ac:spMkLst>
              <pc:docMk/>
              <pc:sldMasterMk cId="1503831549" sldId="2147483660"/>
              <pc:sldLayoutMk cId="940120907" sldId="2147483670"/>
              <ac:spMk id="4" creationId="{00000000-0000-0000-0000-000000000000}"/>
            </ac:spMkLst>
          </pc:spChg>
          <pc:spChg chg="add mod">
            <ac:chgData name="Paolo Scarabaggio" userId="29de86fb7402a2f9" providerId="LiveId" clId="{64AD200A-17CA-4C28-A11B-5C9A3ABEA043}" dt="2021-09-15T16:38:00.484" v="23" actId="14100"/>
            <ac:spMkLst>
              <pc:docMk/>
              <pc:sldMasterMk cId="1503831549" sldId="2147483660"/>
              <pc:sldLayoutMk cId="940120907" sldId="2147483670"/>
              <ac:spMk id="5" creationId="{FFAA49AF-AB09-4BD7-B74E-41EBB3D24F53}"/>
            </ac:spMkLst>
          </pc:spChg>
          <pc:spChg chg="add mod">
            <ac:chgData name="Paolo Scarabaggio" userId="29de86fb7402a2f9" providerId="LiveId" clId="{64AD200A-17CA-4C28-A11B-5C9A3ABEA043}" dt="2021-09-15T16:38:21.944" v="28" actId="207"/>
            <ac:spMkLst>
              <pc:docMk/>
              <pc:sldMasterMk cId="1503831549" sldId="2147483660"/>
              <pc:sldLayoutMk cId="940120907" sldId="2147483670"/>
              <ac:spMk id="6" creationId="{6705BC2A-7AF6-4781-A28F-9E74390E861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E9531-399F-4AEB-8EBD-5323F41A8AAA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A1D15-4ADF-4C9A-9734-78328B02E0E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30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759B-6362-44CC-8473-D15E9C0CCF63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63FE4-D759-442C-8822-109F36CC6A1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96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439236" y="2462102"/>
            <a:ext cx="6641429" cy="530225"/>
          </a:xfrm>
        </p:spPr>
        <p:txBody>
          <a:bodyPr anchor="t"/>
          <a:lstStyle>
            <a:lvl1pPr>
              <a:defRPr sz="3200"/>
            </a:lvl1pPr>
          </a:lstStyle>
          <a:p>
            <a:pPr lvl="0"/>
            <a:r>
              <a:rPr lang="en-GB" noProof="0" dirty="0"/>
              <a:t>Title of the research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47403" y="4041544"/>
            <a:ext cx="2975370" cy="1133469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 sz="1600" b="0"/>
            </a:lvl1pPr>
          </a:lstStyle>
          <a:p>
            <a:pPr algn="just">
              <a:lnSpc>
                <a:spcPct val="107000"/>
              </a:lnSpc>
              <a:spcBef>
                <a:spcPts val="3000"/>
              </a:spcBef>
              <a:spcAft>
                <a:spcPts val="400"/>
              </a:spcAft>
            </a:pPr>
            <a:r>
              <a:rPr lang="en-GB" sz="1800" b="1" kern="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PhD candidate</a:t>
            </a:r>
          </a:p>
          <a:p>
            <a:pPr algn="just">
              <a:lnSpc>
                <a:spcPct val="107000"/>
              </a:lnSpc>
              <a:spcBef>
                <a:spcPts val="3000"/>
              </a:spcBef>
              <a:spcAft>
                <a:spcPts val="400"/>
              </a:spcAft>
            </a:pPr>
            <a:r>
              <a:rPr lang="en-GB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 Surname</a:t>
            </a:r>
          </a:p>
        </p:txBody>
      </p:sp>
      <p:sp>
        <p:nvSpPr>
          <p:cNvPr id="13" name="Line 3"/>
          <p:cNvSpPr>
            <a:spLocks noChangeShapeType="1"/>
          </p:cNvSpPr>
          <p:nvPr userDrawn="1"/>
        </p:nvSpPr>
        <p:spPr bwMode="auto">
          <a:xfrm flipH="1">
            <a:off x="8101148" y="6365875"/>
            <a:ext cx="10428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Line 2"/>
          <p:cNvSpPr>
            <a:spLocks noChangeShapeType="1"/>
          </p:cNvSpPr>
          <p:nvPr userDrawn="1"/>
        </p:nvSpPr>
        <p:spPr bwMode="auto">
          <a:xfrm flipH="1">
            <a:off x="275460" y="6365875"/>
            <a:ext cx="590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DF49CF94-F551-423C-A625-D23528BB64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73" r="1381" b="29894"/>
          <a:stretch/>
        </p:blipFill>
        <p:spPr bwMode="auto">
          <a:xfrm>
            <a:off x="7314240" y="6177661"/>
            <a:ext cx="113988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Politecnico di Bari – Istituto Giovanni Paolo II">
            <a:extLst>
              <a:ext uri="{FF2B5EF4-FFF2-40B4-BE49-F238E27FC236}">
                <a16:creationId xmlns:a16="http://schemas.microsoft.com/office/drawing/2014/main" id="{DFC69F30-4CB9-4208-956A-3F99C1BAB3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51" y="6161851"/>
            <a:ext cx="912407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86C917ED-C8FD-47D5-8B84-DAF4CDF4AF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6411" y="1565956"/>
            <a:ext cx="6647780" cy="899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INTERUNIVERSITY PH.D. PROGRAM BETWEEN POLITECNICO DI BARI AND UNIVERSITÀ DEGLI STUDI DI BARI ALDO MORO </a:t>
            </a:r>
            <a:r>
              <a:rPr lang="en-GB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INDUSTRY 4.0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1800" b="1" spc="75" dirty="0">
                <a:solidFill>
                  <a:srgbClr val="009999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Cycle XXXVI</a:t>
            </a:r>
            <a:endParaRPr lang="en-GB" sz="1800" spc="75" dirty="0">
              <a:solidFill>
                <a:srgbClr val="009999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0A0D680F-9DFC-446A-8448-91EE4370FF0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9236" y="3069690"/>
            <a:ext cx="6641429" cy="523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GB" sz="1800" kern="0" dirty="0">
              <a:solidFill>
                <a:srgbClr val="009999"/>
              </a:solidFill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F148598F-11ED-4771-A393-F4F149D326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9236" y="3109083"/>
            <a:ext cx="6642100" cy="4318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GB" sz="2000" kern="0" dirty="0">
                <a:solidFill>
                  <a:srgbClr val="009999"/>
                </a:solidFill>
              </a:rPr>
              <a:t>Subtitle of the research (if any)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60F69B9C-A595-4C76-8051-F6430D27AE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02057" y="4041544"/>
            <a:ext cx="2981325" cy="1133475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1600" b="0"/>
            </a:lvl1pPr>
          </a:lstStyle>
          <a:p>
            <a:pPr algn="just">
              <a:lnSpc>
                <a:spcPct val="107000"/>
              </a:lnSpc>
              <a:spcBef>
                <a:spcPts val="3000"/>
              </a:spcBef>
              <a:spcAft>
                <a:spcPts val="400"/>
              </a:spcAft>
            </a:pPr>
            <a:r>
              <a:rPr lang="en-GB" sz="1800" b="1" kern="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Tutors</a:t>
            </a:r>
          </a:p>
          <a:p>
            <a:pPr algn="just">
              <a:lnSpc>
                <a:spcPct val="107000"/>
              </a:lnSpc>
              <a:spcBef>
                <a:spcPts val="3000"/>
              </a:spcBef>
              <a:spcAft>
                <a:spcPts val="400"/>
              </a:spcAft>
            </a:pPr>
            <a:r>
              <a:rPr lang="en-GB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 Surname (Tutor 1)</a:t>
            </a:r>
            <a:br>
              <a:rPr lang="en-GB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 Surname (Tutor 2)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629A16-77FA-42E9-B8A1-A56FD12C0DBF}"/>
              </a:ext>
            </a:extLst>
          </p:cNvPr>
          <p:cNvSpPr/>
          <p:nvPr userDrawn="1"/>
        </p:nvSpPr>
        <p:spPr bwMode="auto">
          <a:xfrm>
            <a:off x="0" y="0"/>
            <a:ext cx="9144000" cy="375094"/>
          </a:xfrm>
          <a:prstGeom prst="rect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0624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3CCCC"/>
              </a:buClr>
              <a:defRPr b="0"/>
            </a:lvl1pPr>
            <a:lvl2pPr>
              <a:buClr>
                <a:srgbClr val="33CCCC"/>
              </a:buClr>
              <a:defRPr b="0"/>
            </a:lvl2pPr>
            <a:lvl3pPr>
              <a:buClr>
                <a:srgbClr val="33CCCC"/>
              </a:buClr>
              <a:defRPr b="0"/>
            </a:lvl3pPr>
            <a:lvl4pPr>
              <a:buClr>
                <a:srgbClr val="33CCCC"/>
              </a:buClr>
              <a:defRPr b="0"/>
            </a:lvl4pPr>
            <a:lvl5pPr>
              <a:buClr>
                <a:srgbClr val="33CCCC"/>
              </a:buCl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385316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712" y="2132857"/>
            <a:ext cx="8664575" cy="1872208"/>
          </a:xfrm>
        </p:spPr>
        <p:txBody>
          <a:bodyPr/>
          <a:lstStyle>
            <a:lvl1pPr marL="0" indent="0">
              <a:buClr>
                <a:srgbClr val="33CCCC"/>
              </a:buClr>
              <a:buNone/>
              <a:defRPr b="1"/>
            </a:lvl1pPr>
            <a:lvl2pPr marL="457200" indent="0">
              <a:buClr>
                <a:srgbClr val="33CCCC"/>
              </a:buClr>
              <a:buNone/>
              <a:defRPr b="1"/>
            </a:lvl2pPr>
            <a:lvl3pPr marL="914400" indent="0">
              <a:buClr>
                <a:srgbClr val="33CCCC"/>
              </a:buClr>
              <a:buNone/>
              <a:defRPr b="1"/>
            </a:lvl3pPr>
            <a:lvl4pPr marL="1371600" indent="0">
              <a:buClr>
                <a:srgbClr val="33CCCC"/>
              </a:buClr>
              <a:buNone/>
              <a:defRPr b="1"/>
            </a:lvl4pPr>
            <a:lvl5pPr marL="1828800" indent="0">
              <a:buClr>
                <a:srgbClr val="33CCCC"/>
              </a:buClr>
              <a:buNone/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FAA49AF-AB09-4BD7-B74E-41EBB3D24F53}"/>
              </a:ext>
            </a:extLst>
          </p:cNvPr>
          <p:cNvSpPr/>
          <p:nvPr userDrawn="1"/>
        </p:nvSpPr>
        <p:spPr bwMode="auto">
          <a:xfrm>
            <a:off x="0" y="0"/>
            <a:ext cx="9144000" cy="332656"/>
          </a:xfrm>
          <a:prstGeom prst="rect">
            <a:avLst/>
          </a:prstGeom>
          <a:solidFill>
            <a:srgbClr val="33CC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705BC2A-7AF6-4781-A28F-9E74390E8611}"/>
              </a:ext>
            </a:extLst>
          </p:cNvPr>
          <p:cNvSpPr/>
          <p:nvPr userDrawn="1"/>
        </p:nvSpPr>
        <p:spPr bwMode="auto">
          <a:xfrm>
            <a:off x="0" y="404664"/>
            <a:ext cx="9144000" cy="3326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2090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546555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838" y="900113"/>
            <a:ext cx="4256087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900113"/>
            <a:ext cx="4256088" cy="520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198676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01511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354452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63088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713" y="69850"/>
            <a:ext cx="693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900113"/>
            <a:ext cx="8664575" cy="51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here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Forth Level</a:t>
            </a:r>
          </a:p>
          <a:p>
            <a:pPr lvl="4"/>
            <a:r>
              <a:rPr lang="en-GB" dirty="0" err="1"/>
              <a:t>Fith</a:t>
            </a:r>
            <a:r>
              <a:rPr lang="en-GB" dirty="0"/>
              <a:t> Level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249237" y="588963"/>
            <a:ext cx="8891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Line 3"/>
          <p:cNvSpPr>
            <a:spLocks noChangeShapeType="1"/>
          </p:cNvSpPr>
          <p:nvPr userDrawn="1"/>
        </p:nvSpPr>
        <p:spPr bwMode="auto">
          <a:xfrm flipH="1">
            <a:off x="8101149" y="6365875"/>
            <a:ext cx="7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" name="Line 2"/>
          <p:cNvSpPr>
            <a:spLocks noChangeShapeType="1"/>
          </p:cNvSpPr>
          <p:nvPr userDrawn="1"/>
        </p:nvSpPr>
        <p:spPr bwMode="auto">
          <a:xfrm flipH="1">
            <a:off x="275460" y="6365875"/>
            <a:ext cx="590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384DDBA0-619D-4841-9E93-26D3C25524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9237" y="6430963"/>
            <a:ext cx="5903995" cy="35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" dirty="0" err="1">
                <a:solidFill>
                  <a:srgbClr val="000000"/>
                </a:solidFill>
              </a:rPr>
              <a:t>Pag</a:t>
            </a:r>
            <a:r>
              <a:rPr lang="en-GB" sz="800" dirty="0">
                <a:solidFill>
                  <a:srgbClr val="000000"/>
                </a:solidFill>
              </a:rPr>
              <a:t>. </a:t>
            </a:r>
            <a:fld id="{AD80443E-5356-4943-AF7A-0E3F2833598D}" type="slidenum">
              <a:rPr lang="en-GB" sz="8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r>
              <a:rPr lang="en-GB" sz="800" dirty="0">
                <a:solidFill>
                  <a:srgbClr val="000000"/>
                </a:solidFill>
              </a:rPr>
              <a:t>  – Name Surname  (email: </a:t>
            </a:r>
            <a:r>
              <a:rPr lang="en-GB" sz="800" b="1" dirty="0">
                <a:solidFill>
                  <a:srgbClr val="33CCCC"/>
                </a:solidFill>
              </a:rPr>
              <a:t>name.surname@poliba.it</a:t>
            </a:r>
            <a:r>
              <a:rPr lang="en-GB" sz="800" dirty="0">
                <a:solidFill>
                  <a:srgbClr val="000000"/>
                </a:solidFill>
              </a:rPr>
              <a:t>)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800" i="1" dirty="0" err="1"/>
              <a:t>Interuniversity</a:t>
            </a:r>
            <a:r>
              <a:rPr lang="it-IT" sz="800" i="1" dirty="0"/>
              <a:t> PhD </a:t>
            </a:r>
            <a:r>
              <a:rPr lang="it-IT" sz="800" i="1" dirty="0" err="1"/>
              <a:t>course</a:t>
            </a:r>
            <a:r>
              <a:rPr lang="it-IT" sz="800" i="1" dirty="0"/>
              <a:t> in Industry 4.0 - Università degli Studi di Bari – PhD School of the Politecnico di Bari</a:t>
            </a:r>
            <a:endParaRPr lang="en-GB" sz="800" dirty="0">
              <a:solidFill>
                <a:srgbClr val="00000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4AA90276-7A70-4CB8-932B-C8FBA432B8F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73" r="1381" b="29894"/>
          <a:stretch/>
        </p:blipFill>
        <p:spPr bwMode="auto">
          <a:xfrm>
            <a:off x="7314240" y="6177661"/>
            <a:ext cx="1139886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olitecnico di Bari – Istituto Giovanni Paolo II">
            <a:extLst>
              <a:ext uri="{FF2B5EF4-FFF2-40B4-BE49-F238E27FC236}">
                <a16:creationId xmlns:a16="http://schemas.microsoft.com/office/drawing/2014/main" id="{7F792A8F-8DCE-4C02-9BA6-DEC970824D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51" y="6161851"/>
            <a:ext cx="912407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83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63" r:id="rId4"/>
    <p:sldLayoutId id="2147483664" r:id="rId5"/>
    <p:sldLayoutId id="2147483665" r:id="rId6"/>
    <p:sldLayoutId id="2147483666" r:id="rId7"/>
    <p:sldLayoutId id="2147483669" r:id="rId8"/>
  </p:sldLayoutIdLst>
  <p:transition spd="slow">
    <p:fade/>
  </p:transition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80000"/>
        <a:buFont typeface="Wingdings" pitchFamily="2" charset="2"/>
        <a:buChar char="l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60000"/>
        <a:buFont typeface="Wingdings" pitchFamily="2" charset="2"/>
        <a:buChar char="l"/>
        <a:defRPr sz="1600" b="0">
          <a:solidFill>
            <a:srgbClr val="0033CC"/>
          </a:solidFill>
          <a:latin typeface="+mn-lt"/>
        </a:defRPr>
      </a:lvl2pPr>
      <a:lvl3pPr marL="11430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l"/>
        <a:defRPr sz="1400" b="0">
          <a:solidFill>
            <a:schemeClr val="folHlink"/>
          </a:solidFill>
          <a:latin typeface="+mn-lt"/>
        </a:defRPr>
      </a:lvl3pPr>
      <a:lvl4pPr marL="16002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l"/>
        <a:defRPr sz="1200" b="0">
          <a:solidFill>
            <a:srgbClr val="CC3300"/>
          </a:solidFill>
          <a:latin typeface="+mn-lt"/>
        </a:defRPr>
      </a:lvl4pPr>
      <a:lvl5pPr marL="20574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l"/>
        <a:defRPr sz="1000" b="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l"/>
        <a:defRPr sz="1000" b="1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l"/>
        <a:defRPr sz="1000" b="1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l"/>
        <a:defRPr sz="1000" b="1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FF0000"/>
        </a:buClr>
        <a:buSzPct val="50000"/>
        <a:buFont typeface="Wingdings" pitchFamily="2" charset="2"/>
        <a:buChar char="l"/>
        <a:defRPr sz="10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0A6CAC-3822-44C8-84FC-1782883CC572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55BFD35-56E2-489F-B05E-86198D9DA969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b="1" dirty="0"/>
              <a:t>Ph.D candidate</a:t>
            </a:r>
          </a:p>
          <a:p>
            <a:r>
              <a:rPr lang="en-US" dirty="0"/>
              <a:t>Name Surname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E68B3D1-09A4-4EF8-B5E3-622A4D8A9B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DEA5FF5-6C3D-493C-B2C3-1013007A63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59615" y="4800659"/>
            <a:ext cx="2981325" cy="1133475"/>
          </a:xfrm>
        </p:spPr>
        <p:txBody>
          <a:bodyPr/>
          <a:lstStyle/>
          <a:p>
            <a:r>
              <a:rPr lang="en-GB" b="1" dirty="0"/>
              <a:t>Tutors</a:t>
            </a:r>
          </a:p>
          <a:p>
            <a:r>
              <a:rPr lang="en-GB" dirty="0"/>
              <a:t>Name Surname (Tutor 1)</a:t>
            </a:r>
          </a:p>
          <a:p>
            <a:r>
              <a:rPr lang="en-GB" dirty="0"/>
              <a:t>Name Surname (Tutor 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7316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CB80CF31-5485-4FE7-A471-949EBF876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1800" b="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a short description of the research program.</a:t>
            </a:r>
          </a:p>
          <a:p>
            <a:pPr algn="just"/>
            <a:r>
              <a:rPr lang="en-GB" sz="1800" b="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list of training activities and </a:t>
            </a:r>
            <a:r>
              <a:rPr lang="en-GB" sz="18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relative ECTS must not be included in this presentation.</a:t>
            </a:r>
            <a:endParaRPr lang="en-GB" sz="1800" b="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DCF146E-5296-4028-B6CD-252102AFA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Description of the research program</a:t>
            </a:r>
          </a:p>
        </p:txBody>
      </p:sp>
    </p:spTree>
    <p:extLst>
      <p:ext uri="{BB962C8B-B14F-4D97-AF65-F5344CB8AC3E}">
        <p14:creationId xmlns:p14="http://schemas.microsoft.com/office/powerpoint/2010/main" val="341801057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F7FF51D8-B5F4-4624-A136-30974F790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838" y="900114"/>
            <a:ext cx="5212257" cy="3681014"/>
          </a:xfrm>
        </p:spPr>
        <p:txBody>
          <a:bodyPr/>
          <a:lstStyle/>
          <a:p>
            <a:r>
              <a:rPr lang="en-GB" sz="1800" b="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Insert a d</a:t>
            </a:r>
            <a:r>
              <a:rPr lang="en-GB" sz="1800" b="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escription of the first </a:t>
            </a:r>
            <a:r>
              <a:rPr lang="en-GB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 activities and the related papers (if any)</a:t>
            </a:r>
            <a:endParaRPr lang="en-GB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ABDDF8EF-E852-4760-9494-8ED49D06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research activity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878EBBE-D1BA-4999-908F-D94EA325E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214" y="900113"/>
            <a:ext cx="3330947" cy="368101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56E4014-CD49-43EE-92D6-A087470434AB}"/>
              </a:ext>
            </a:extLst>
          </p:cNvPr>
          <p:cNvSpPr txBox="1"/>
          <p:nvPr/>
        </p:nvSpPr>
        <p:spPr>
          <a:xfrm>
            <a:off x="209993" y="4919413"/>
            <a:ext cx="8696323" cy="166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Y. Yorozu, M. Hirano, K. Oka, and Y. Tagawa, “Electron spectroscopy studies on magneto-optical media and plastic substrate interface,” IEEE Transl. J. Japan, vol. 2, pp. 740–741, August 1987 [Digest 9th Annual Conf. Magnetics Japan, p. 301, 1982].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 Yamato, (2022, June). Recognizing human action in time-sequential images using hidden Markov model. In CVPR. (accepted and to appear)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GB" sz="14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20121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B730E63B-37FF-4660-980D-B2CC25EA6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31DF9E7-838A-416D-8839-1CCDFAE9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Second research activity</a:t>
            </a:r>
          </a:p>
        </p:txBody>
      </p:sp>
    </p:spTree>
    <p:extLst>
      <p:ext uri="{BB962C8B-B14F-4D97-AF65-F5344CB8AC3E}">
        <p14:creationId xmlns:p14="http://schemas.microsoft.com/office/powerpoint/2010/main" val="65942121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BC0E2269-E61C-4BBA-AB61-E538829B0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13" y="692696"/>
            <a:ext cx="8664575" cy="5121175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/>
              <a:t>Insert the list of papers written during the first year.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International Journal Articles</a:t>
            </a:r>
          </a:p>
          <a:p>
            <a:pPr marL="0" indent="0">
              <a:buNone/>
            </a:pPr>
            <a:r>
              <a:rPr lang="en-GB" sz="1400" dirty="0"/>
              <a:t>[j1] 	A. Einstein, "On the movement of small particles suspended in stationary liquids required by the molecular kinetic theory of heat." Ann. d. Phys 17.549-560 (1905): 1.</a:t>
            </a:r>
          </a:p>
          <a:p>
            <a:pPr marL="0" indent="0">
              <a:buNone/>
            </a:pPr>
            <a:r>
              <a:rPr lang="en-GB" sz="1400" dirty="0"/>
              <a:t>[j2] 	G. Eason, B. Noble, and I. N. Sneddon, “On certain integrals of Lipschitz-Hankel type involving products of Bessel functions,” Phil. Trans. Roy. Soc. London, (submitted)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/>
              <a:t>International Conference Proceedings</a:t>
            </a:r>
          </a:p>
          <a:p>
            <a:pPr marL="0" indent="0">
              <a:buNone/>
            </a:pPr>
            <a:r>
              <a:rPr lang="en-GB" sz="1400" dirty="0"/>
              <a:t>[c1] 	Y. Yorozu, M. Hirano, K. Oka, and Y. Tagawa, “Electron spectroscopy studies on magneto-optical media and plastic substrate interface,” IEEE Transl. J. Japan, vol. 2, pp. 740–741, August 1987 [Digest 9th Annual Conf. Magnetics Japan, p. 301, 1982].</a:t>
            </a:r>
          </a:p>
          <a:p>
            <a:pPr marL="0" indent="0">
              <a:buNone/>
            </a:pPr>
            <a:r>
              <a:rPr lang="en-GB" sz="1400" dirty="0"/>
              <a:t>[c2] 	J. Yamato, (2022, June). Recognizing human action in time-sequential images using hidden Markov model. In CVPR. (accepted and to appear)</a:t>
            </a:r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/>
              <a:t>Other publications</a:t>
            </a:r>
          </a:p>
          <a:p>
            <a:pPr marL="0" indent="0">
              <a:buNone/>
            </a:pPr>
            <a:r>
              <a:rPr lang="en-GB" sz="1400" dirty="0"/>
              <a:t>[g1] 	M. Young, The Technical Writer’s Handbook. Mill Valley, CA: University Science, 1989.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97F6CF53-9576-4601-B935-A0C4273D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of the publications</a:t>
            </a:r>
          </a:p>
        </p:txBody>
      </p:sp>
    </p:spTree>
    <p:extLst>
      <p:ext uri="{BB962C8B-B14F-4D97-AF65-F5344CB8AC3E}">
        <p14:creationId xmlns:p14="http://schemas.microsoft.com/office/powerpoint/2010/main" val="258257085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4337B2DA-4D35-4DAF-B20D-150BD68B7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Thank you for your attention!</a:t>
            </a:r>
            <a:endParaRPr lang="en-GB" sz="2000" noProof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54442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su_ivory_new">
  <a:themeElements>
    <a:clrScheme name="msu_ivory_new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msu_ivory_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u_ivory_new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_ivory_new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_ivory_new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_ivory_new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_ivory_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_ivory_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_ivory_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2724</TotalTime>
  <Words>395</Words>
  <Application>Microsoft Office PowerPoint</Application>
  <PresentationFormat>Presentazione su schermo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msu_ivory_new</vt:lpstr>
      <vt:lpstr>Presentazione standard di PowerPoint</vt:lpstr>
      <vt:lpstr>Description of the research program</vt:lpstr>
      <vt:lpstr>First research activity</vt:lpstr>
      <vt:lpstr>Second research activity</vt:lpstr>
      <vt:lpstr>List of the publications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pratica al Dottorato di Ricerca  Interateneo in Industria 4.0 http://www.poliba.it/it/didattica/dottorati-di-ricerca/industria-40</dc:title>
  <dc:creator>Paolo Scarabaggio</dc:creator>
  <cp:lastModifiedBy>Paolo Scarabaggio</cp:lastModifiedBy>
  <cp:revision>118</cp:revision>
  <cp:lastPrinted>2020-12-14T08:25:59Z</cp:lastPrinted>
  <dcterms:created xsi:type="dcterms:W3CDTF">2013-02-06T09:15:24Z</dcterms:created>
  <dcterms:modified xsi:type="dcterms:W3CDTF">2021-09-15T16:38:54Z</dcterms:modified>
</cp:coreProperties>
</file>